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F91CC-8EAA-9054-821D-1613F1D9AE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34737E-4095-CD32-EE87-B78E8322B0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E7D6B-8BA0-6F7C-7D6B-8ADE25208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2A3E3-656A-45C7-B234-0D57BBCF4BD2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9119A-A0B9-F917-942B-4CAF47985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ABA2A-60F5-089E-2973-6AE0B98E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66801-EF01-46BD-AE67-D1C41B7DE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056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C332-B8A1-704E-4752-4CB3BE902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B031DD-011B-0AF6-3087-86420687A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F2228-A258-5C4F-6ACA-5E8C5EBEF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2A3E3-656A-45C7-B234-0D57BBCF4BD2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5252E-BB06-81B0-DA3E-73E4613C8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6C848-1517-4AB9-11AE-492661882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66801-EF01-46BD-AE67-D1C41B7DE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150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9C2796-9BB0-C7A8-AEFD-7FC8BADBB5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FC0F73-CD1F-D9BE-773B-5445E996B5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10836-AF40-DF3B-DEC5-551B5036B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2A3E3-656A-45C7-B234-0D57BBCF4BD2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9E2EE-79DF-E9A6-6552-9FDEC580D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C99B4D-9E60-22BD-AC74-4122F1E94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66801-EF01-46BD-AE67-D1C41B7DE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282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4FC8F-7741-9D62-3840-835367C66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1D2C5-A7A0-5A19-66E2-F07E03FA0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47147-62A6-0B0C-D991-5D8537115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2A3E3-656A-45C7-B234-0D57BBCF4BD2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E5680-A07C-B10C-6FFF-6E2C71E35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22462-0A25-FD11-D374-FB3120E3C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66801-EF01-46BD-AE67-D1C41B7DE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83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CFD4B-346E-874A-3938-E034386DF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0D4C7E-E89F-55D4-22EF-4F2284D4BF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D0086-D848-2C4B-2D4B-CFFF816CE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2A3E3-656A-45C7-B234-0D57BBCF4BD2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52442-A79D-C432-2367-374FC3D8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4565F-9BFA-C301-6347-4AC2E3D4A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66801-EF01-46BD-AE67-D1C41B7DE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778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3AA97-93B4-7C55-3785-2D4F3C0FE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EBBA8-426B-CAAE-E67A-FEC6755D56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D6855-3EFA-C106-DFA3-AACCC238E3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5561D1-9421-4E18-C5CE-E60B83BFF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2A3E3-656A-45C7-B234-0D57BBCF4BD2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39FCB0-5BAE-04FF-AB0A-701AAC280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D0374C-65A7-1426-FB05-18D560C46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66801-EF01-46BD-AE67-D1C41B7DE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11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C6C8D-529D-5C1B-9600-E81A1964D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F7E73-2251-F8B4-4B9B-EA63069734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8D9016-861F-088F-A673-21A604963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EBDC16-0F4E-B420-0025-F7BE8166F0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8D74BB-D3B1-F1AC-11C3-A819B7B475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7B716A-5EA8-3FCC-9424-3B8070D23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2A3E3-656A-45C7-B234-0D57BBCF4BD2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D98554-302D-DFB6-D078-DB4B9D328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CE3010-D15A-0036-69C4-B949EA7FF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66801-EF01-46BD-AE67-D1C41B7DE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358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0B457-DC51-F1B2-7DB9-33FA66EC5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7C949A-994E-699F-826E-06E81AA2E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2A3E3-656A-45C7-B234-0D57BBCF4BD2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2075C9-DA6F-92BD-3009-6F955BDBA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B107F4-ADA8-9516-4336-BCD51CD9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66801-EF01-46BD-AE67-D1C41B7DE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405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12BCAB-CF7C-E793-4DE9-9B4B192AC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2A3E3-656A-45C7-B234-0D57BBCF4BD2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37DEE7-E3D1-7FEB-6061-89F96CADA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3B5EC-736C-3B06-75F0-FD07A0F89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66801-EF01-46BD-AE67-D1C41B7DE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402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E670D-7A09-4364-75A9-E1B2E58CE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FBEDC-3B01-409A-ECD4-3E10E0C81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0EA14E-E4DE-35B7-BFFD-B5DEEF0F85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A6F1F3-2559-5165-8920-A7C51BF4F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2A3E3-656A-45C7-B234-0D57BBCF4BD2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038742-B83F-FCEC-7FD0-D1DCCDB1B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D9D7A6-4A2B-0FF5-DA32-ECE1EA99C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66801-EF01-46BD-AE67-D1C41B7DE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13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454C8-15C5-3C2C-7A6D-DF4208420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1F925A-6AA5-DC0B-FC42-63B75D6FFD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47E251-81DC-58ED-5EB0-B08EFFA9FC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6AD5E3-B8E5-53E0-01B6-4C04100D5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2A3E3-656A-45C7-B234-0D57BBCF4BD2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CFAE4C-2412-4DAE-10C6-298ACB721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935AF6-D0DD-ECF3-92CF-13B5D677D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66801-EF01-46BD-AE67-D1C41B7DE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20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B5B691-C94E-B22A-B6F0-1B07496EE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E13D0-A520-5690-AE46-84B4F2D53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5AEF8-209A-10D0-4CD1-C11226FA4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2A3E3-656A-45C7-B234-0D57BBCF4BD2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B34E1-8210-84E1-B581-BD10D074A1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F5F08-D54A-832D-03F3-2BE635782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E66801-EF01-46BD-AE67-D1C41B7DE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05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055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8690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1598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3749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5398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096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371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6398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2456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8584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2480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2D553E-E0F5-AC79-FF8D-F701AC918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28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1967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6195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9181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5319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0297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4894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2822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0837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Milan Gabriel</dc:creator>
  <cp:lastModifiedBy>Milan Gabriel</cp:lastModifiedBy>
  <cp:revision>9</cp:revision>
  <dcterms:created xsi:type="dcterms:W3CDTF">2023-09-24T11:54:53Z</dcterms:created>
  <dcterms:modified xsi:type="dcterms:W3CDTF">2023-09-24T12:07:58Z</dcterms:modified>
</cp:coreProperties>
</file>